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56" r:id="rId2"/>
    <p:sldId id="319" r:id="rId3"/>
    <p:sldId id="320" r:id="rId4"/>
    <p:sldId id="321" r:id="rId5"/>
    <p:sldId id="322" r:id="rId6"/>
    <p:sldId id="323" r:id="rId7"/>
    <p:sldId id="324" r:id="rId8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99BD"/>
    <a:srgbClr val="E70308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39" autoAdjust="0"/>
    <p:restoredTop sz="93122" autoAdjust="0"/>
  </p:normalViewPr>
  <p:slideViewPr>
    <p:cSldViewPr>
      <p:cViewPr varScale="1">
        <p:scale>
          <a:sx n="44" d="100"/>
          <a:sy n="44" d="100"/>
        </p:scale>
        <p:origin x="-9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DE98E2A-C3EB-4622-89FA-A29850C60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D8C0849-D0F5-40EB-8E93-42D36108D5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743200" y="1676400"/>
            <a:ext cx="5715000" cy="2209800"/>
          </a:xfrm>
        </p:spPr>
        <p:txBody>
          <a:bodyPr anchor="t"/>
          <a:lstStyle>
            <a:lvl1pPr algn="ctr">
              <a:defRPr sz="4800"/>
            </a:lvl1pPr>
          </a:lstStyle>
          <a:p>
            <a:r>
              <a:rPr lang="en-CA"/>
              <a:t/>
            </a:r>
            <a:br>
              <a:rPr lang="en-CA"/>
            </a:br>
            <a:r>
              <a:rPr lang="en-CA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267200"/>
            <a:ext cx="57150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EC241-296E-4FDE-897A-F2B2BBECCF7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0F4BC-8F3E-4788-B1A8-F1CC6D77848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578FE-7C9D-46B5-B0DF-8B52C9D6A7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5A9A9-EA28-4520-AF98-6F064F3F8CD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5648C-5B3E-4A96-9B03-7A2CD772E81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7B823-B02E-43D1-9DBD-0790F6805A6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5790E-73D3-4910-AB8E-C9B97470368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412DA-C477-4363-ABDC-021A963C37E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943E1-12D1-42BC-ACE9-B65B6B73285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51266-0708-4563-AE2F-6A95F3DD8A9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09C95-6241-429A-8E29-798A04F273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76D9927-DE77-4FE5-B2C7-39938E4C4ED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7114" name="Rectangle 10"/>
          <p:cNvSpPr>
            <a:spLocks noChangeArrowheads="1"/>
          </p:cNvSpPr>
          <p:nvPr userDrawn="1"/>
        </p:nvSpPr>
        <p:spPr bwMode="auto">
          <a:xfrm>
            <a:off x="360363" y="369888"/>
            <a:ext cx="6840537" cy="1428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3199B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cs typeface="+mn-cs"/>
            </a:endParaRPr>
          </a:p>
        </p:txBody>
      </p:sp>
      <p:pic>
        <p:nvPicPr>
          <p:cNvPr id="4104" name="Picture 1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43775" y="-26988"/>
            <a:ext cx="1441450" cy="118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00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838200"/>
            <a:ext cx="5545137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1"/>
          <p:cNvSpPr>
            <a:spLocks noChangeArrowheads="1"/>
          </p:cNvSpPr>
          <p:nvPr/>
        </p:nvSpPr>
        <p:spPr bwMode="auto">
          <a:xfrm>
            <a:off x="431800" y="5337175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200" dirty="0" smtClean="0">
                <a:solidFill>
                  <a:srgbClr val="0D469B"/>
                </a:solidFill>
                <a:latin typeface="Book Antiqua" charset="0"/>
              </a:rPr>
              <a:t>High Ropes – Finding your Balance With Parallel Tasks</a:t>
            </a:r>
            <a:endParaRPr lang="en-US" sz="4200" dirty="0">
              <a:solidFill>
                <a:srgbClr val="0D469B"/>
              </a:solidFill>
              <a:latin typeface="Book Antiqu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Goals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 a strategy to create parallel tasks related to proportional reasoning in order to differentiate instruction.</a:t>
            </a:r>
            <a:endParaRPr lang="en-US" sz="3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CA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 strategies to create appropriate </a:t>
            </a:r>
            <a:r>
              <a:rPr lang="en-CA" sz="36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common questions.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Before/Part 1/Minds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6686568" cy="4953000"/>
          </a:xfrm>
        </p:spPr>
        <p:txBody>
          <a:bodyPr/>
          <a:lstStyle/>
          <a:p>
            <a:r>
              <a:rPr lang="en-C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Arrange a handful of tiles into various rectangles.  </a:t>
            </a:r>
            <a:r>
              <a:rPr lang="en-CA" dirty="0" smtClean="0"/>
              <a:t>Sketch all of the possibilities in your journal.</a:t>
            </a:r>
          </a:p>
          <a:p>
            <a:endParaRPr lang="en-CA" dirty="0" smtClean="0"/>
          </a:p>
          <a:p>
            <a:r>
              <a:rPr lang="en-C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is the largest rectangle possible?  </a:t>
            </a:r>
            <a:endParaRPr lang="en-US" dirty="0" smtClean="0"/>
          </a:p>
          <a:p>
            <a:pPr>
              <a:buNone/>
            </a:pPr>
            <a:endParaRPr lang="en-CA" dirty="0" smtClean="0"/>
          </a:p>
          <a:p>
            <a:r>
              <a:rPr lang="en-C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many tiles are there all together and how do you know?</a:t>
            </a:r>
          </a:p>
          <a:p>
            <a:pPr>
              <a:buNone/>
            </a:pPr>
            <a:endParaRPr lang="en-C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 descr="C:\Documents and Settings\cchaput\Local Settings\Temporary Internet Files\Content.IE5\FLL58I53\MP900439466[2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357694"/>
            <a:ext cx="996027" cy="139444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1857364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During/Part 2/Action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Option 1: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many equations can you make to describe this array:	X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endParaRPr lang="en-CA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X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                      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endParaRPr lang="en-CA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X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endParaRPr lang="en-CA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CA" sz="2400" dirty="0" smtClean="0"/>
              <a:t>                      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CA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endParaRPr lang="en-CA" sz="2400" dirty="0" smtClean="0"/>
          </a:p>
          <a:p>
            <a:pPr>
              <a:buNone/>
            </a:pP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Option 2: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every number from 1 – 50 be written in more than one way as each a sum, a difference, a product, a quotient?</a:t>
            </a:r>
            <a:r>
              <a:rPr lang="en-US" sz="2400" dirty="0" smtClean="0"/>
              <a:t>  </a:t>
            </a:r>
            <a:r>
              <a:rPr lang="en-CA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Write your answers as equations.  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During/Part 2/Action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b="1" dirty="0" smtClean="0"/>
              <a:t>With a Partner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C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 was easiest: sums, differences, products, or quotients?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After/Part 3/Consolidate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Pair up with someone who did a </a:t>
            </a:r>
            <a:r>
              <a:rPr lang="en-US" b="1" dirty="0" smtClean="0"/>
              <a:t>different option than you did: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C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was the big idea focus of the two option questions?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C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Deconstruct both option questions to identify how they got to the big idea?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Fuel the Fire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questions do you still have about parallel tasks?  Put at least one question on the fire before you leave for lunch … this is your exit card!</a:t>
            </a:r>
            <a:endParaRPr lang="en-US" dirty="0"/>
          </a:p>
        </p:txBody>
      </p:sp>
      <p:pic>
        <p:nvPicPr>
          <p:cNvPr id="46082" name="Picture 2" descr="C:\Documents and Settings\cchaput\Local Settings\Temporary Internet Files\Content.IE5\FLL58I53\MP900438774[2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000504"/>
            <a:ext cx="2571768" cy="2500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2992&quot;&gt;&lt;property id=&quot;20148&quot; value=&quot;5&quot;/&gt;&lt;property id=&quot;20300&quot; value=&quot;Slide 2&quot;/&gt;&lt;property id=&quot;20307&quot; value=&quot;319&quot;/&gt;&lt;/object&gt;&lt;/object&gt;&lt;/object&gt;&lt;/database&gt;"/>
</p:tagLst>
</file>

<file path=ppt/theme/theme1.xml><?xml version="1.0" encoding="utf-8"?>
<a:theme xmlns:a="http://schemas.openxmlformats.org/drawingml/2006/main" name="CLIPSpresentation">
  <a:themeElements>
    <a:clrScheme name="CLIPS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PSpresentatio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IPS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1687</TotalTime>
  <Words>185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CLIPSpresentation</vt:lpstr>
      <vt:lpstr>Slide 1</vt:lpstr>
      <vt:lpstr>Lesson Goals</vt:lpstr>
      <vt:lpstr>Before/Part 1/Minds On</vt:lpstr>
      <vt:lpstr>During/Part 2/Action</vt:lpstr>
      <vt:lpstr>During/Part 2/Action</vt:lpstr>
      <vt:lpstr>After/Part 3/Consolidate</vt:lpstr>
      <vt:lpstr>Fuel the Fire</vt:lpstr>
    </vt:vector>
  </TitlesOfParts>
  <Company>Simcoe County District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PSteele</dc:creator>
  <cp:lastModifiedBy>cchaput</cp:lastModifiedBy>
  <cp:revision>134</cp:revision>
  <dcterms:created xsi:type="dcterms:W3CDTF">2008-01-22T18:09:47Z</dcterms:created>
  <dcterms:modified xsi:type="dcterms:W3CDTF">2010-07-16T19:06:59Z</dcterms:modified>
</cp:coreProperties>
</file>